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4" r:id="rId8"/>
    <p:sldId id="265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98C57-B8FA-BB42-806D-280FF9584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524BFD-33DC-4F4F-BDBB-EACDB3F97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47783-5FA9-4F45-BDA8-C651658D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39A80-ED54-8F4E-A894-FC0A88389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EF11B-0672-3048-BC85-2CFEAD3B5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1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0F077-F3C2-E546-9EBA-C798719DC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BA04C-3747-0D49-82B6-2408FFD80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223CA-7723-5247-8B9E-FACD7D0D8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749F7-67A4-DA49-9CEB-28B5E833D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B000A-9F1B-5848-97E8-21F8BC2DC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1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38AD47-6318-EA44-8D86-C7CB6CF62B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8FD546-47C2-5D4E-8CB1-3EA1B99AC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56AB1-48FD-E044-8773-120891B7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828BB-C10A-F64A-BAC2-1D7C2DE26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08D41-5E07-384B-96C6-0D69BF068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0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DB3C6-D9BB-4047-B7C8-383A77D94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B9409-FE90-CA43-AD38-41AC9E412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415C1-BECA-054D-91D3-C29631B09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26863-6C8C-FB4A-8581-78B108B9C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2DACB-4C6C-5042-90E2-CBC7A427B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5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2B7EC-90A7-034F-8886-5B0B9F82E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B88A1-65FC-7F43-A0C6-10D9A0662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2858-63A5-FE4F-8ABA-F0B375530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C4B83-53F6-C44B-B064-1F447C42D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DE68D-CC45-7644-8BEB-68FFBB48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29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6E1D3-3B07-254A-9A63-4E6E6021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9231D-9969-D741-9261-4148764D94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BA0ED-FD03-9B48-A965-AA993A680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966FD1-3998-2240-AADC-376BA9D21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37AD9-F53C-8649-A567-387D2963A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97DF6-9F94-1E4C-85D1-096F2728D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88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0BABE-BE87-2C41-831C-E746CF326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B2595-C9D0-2A4A-A83A-E1803D72C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67FC3-6CB3-714C-9B87-3E9FA0C91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B05B7F-306F-3447-9C21-917AE94D9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5ED799-0863-694F-B3FE-BF9631A50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498C23-A8C9-924E-A4FC-396F42504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908705-AB6A-2D48-8768-325278BD9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B2D5A2-B0C0-7249-B63B-891BE455C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5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C4E55-DE7A-0D43-AE10-BB947E08A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839BD-46DE-A44E-89D7-B3EED9B85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7DD331-934E-C141-B864-665957630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FB8BF8-E222-984D-B4BC-42B5E4F53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63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014427-BD35-BC40-9DC7-DB88F8E73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BF6625-8D9D-7644-8629-23D9728FB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A02F8-09CC-F84A-B234-8E5124DDC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19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8B494-164B-1243-959C-A2519B03A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CFD6F-0E3C-F94F-B025-1294EBE20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A3F724-4E94-EF41-9040-2BA89E9DD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1CDCC2-96DC-BA46-BC9F-50D754615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619D7-8402-BD4D-A89B-3C2E26B53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F9828-7EE1-FF49-AFBA-0DD02DD67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29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48677-6944-4A46-81C1-859D85BE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145777-1356-644E-A848-378CFD3843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50ECF6-D6F4-F347-BA8D-1394CFDC1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7324B3-9FE6-7445-AA12-8EFDFEDF3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2517A-C704-474B-86BD-3DFADF1E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BFE1F-4D1A-8A4F-9FBE-F01684D5A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1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CF244D-0C38-D247-9F23-0CC42440B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AF354-03C3-6147-ADDC-BFDDCE233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39623-6B36-1B4B-BFB6-9F2E6DDFA5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C5F9D-51BB-A347-9965-FCD168BCBF23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0F825-1BB6-544C-A2E0-9D5298C19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84557-850E-C44C-94C6-67689EA8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55C83-4540-D04A-B88D-ABB115B4C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6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1FCA-1DF9-ED40-B731-F01D4BE534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4119252"/>
          </a:xfrm>
        </p:spPr>
        <p:txBody>
          <a:bodyPr>
            <a:normAutofit/>
          </a:bodyPr>
          <a:lstStyle/>
          <a:p>
            <a:r>
              <a:rPr lang="en-IN" sz="9600" b="1" i="1">
                <a:solidFill>
                  <a:schemeClr val="accent1"/>
                </a:solidFill>
                <a:latin typeface="Algerian" panose="02000000000000000000" pitchFamily="2" charset="0"/>
                <a:ea typeface="Algerian" panose="02000000000000000000" pitchFamily="2" charset="0"/>
              </a:rPr>
              <a:t>Informal letter</a:t>
            </a:r>
            <a:endParaRPr lang="en-US" sz="9600" b="1" i="1">
              <a:solidFill>
                <a:schemeClr val="accent1"/>
              </a:solidFill>
              <a:latin typeface="Algerian" panose="02000000000000000000" pitchFamily="2" charset="0"/>
              <a:ea typeface="Algeri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54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451B-1EE1-664F-AC81-7859DC873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B2C27A3-9A4E-C246-890F-445E121B4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28" y="365125"/>
            <a:ext cx="11522776" cy="6127750"/>
          </a:xfrm>
        </p:spPr>
      </p:pic>
    </p:spTree>
    <p:extLst>
      <p:ext uri="{BB962C8B-B14F-4D97-AF65-F5344CB8AC3E}">
        <p14:creationId xmlns:p14="http://schemas.microsoft.com/office/powerpoint/2010/main" val="3554138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5490F-6924-E947-94FA-AA415916A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1">
                <a:solidFill>
                  <a:schemeClr val="accent2"/>
                </a:solidFill>
                <a:latin typeface="Agency FB" panose="02000000000000000000" pitchFamily="2" charset="0"/>
                <a:ea typeface="Agency FB" panose="02000000000000000000" pitchFamily="2" charset="0"/>
              </a:rPr>
              <a:t>Format of informal letter as per  CBSE</a:t>
            </a:r>
            <a:endParaRPr lang="en-US" b="1" i="1">
              <a:solidFill>
                <a:schemeClr val="accent2"/>
              </a:solidFill>
              <a:latin typeface="Agency FB" panose="02000000000000000000" pitchFamily="2" charset="0"/>
              <a:ea typeface="Agency FB" panose="02000000000000000000" pitchFamily="2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345773A5-F164-B34A-8D05-11A71B530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06138"/>
            <a:ext cx="10181034" cy="4686737"/>
          </a:xfrm>
        </p:spPr>
      </p:pic>
    </p:spTree>
    <p:extLst>
      <p:ext uri="{BB962C8B-B14F-4D97-AF65-F5344CB8AC3E}">
        <p14:creationId xmlns:p14="http://schemas.microsoft.com/office/powerpoint/2010/main" val="310775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3864F-ED2F-1C45-B19A-A5D1BEF8F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20A50F9-1215-6A4B-8C25-6C8F6789C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5811838"/>
          </a:xfrm>
        </p:spPr>
      </p:pic>
    </p:spTree>
    <p:extLst>
      <p:ext uri="{BB962C8B-B14F-4D97-AF65-F5344CB8AC3E}">
        <p14:creationId xmlns:p14="http://schemas.microsoft.com/office/powerpoint/2010/main" val="460654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B5FEC-A6A6-DF4F-A765-A1EC11517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3157F2D-8570-4846-B659-9D691BFA9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83" y="365125"/>
            <a:ext cx="11467111" cy="6127750"/>
          </a:xfrm>
        </p:spPr>
      </p:pic>
    </p:spTree>
    <p:extLst>
      <p:ext uri="{BB962C8B-B14F-4D97-AF65-F5344CB8AC3E}">
        <p14:creationId xmlns:p14="http://schemas.microsoft.com/office/powerpoint/2010/main" val="3538201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C8AB0-EB04-5C4B-B722-D5639F0AB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B8B15E3-6FF0-AB4B-8F0D-0CAC42038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91" y="365125"/>
            <a:ext cx="11318668" cy="6127750"/>
          </a:xfrm>
        </p:spPr>
      </p:pic>
    </p:spTree>
    <p:extLst>
      <p:ext uri="{BB962C8B-B14F-4D97-AF65-F5344CB8AC3E}">
        <p14:creationId xmlns:p14="http://schemas.microsoft.com/office/powerpoint/2010/main" val="4249636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A7A8D-F7A5-264F-8A95-2BA208687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7C26F06-340A-6449-878D-19D09D599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721686" cy="5811838"/>
          </a:xfrm>
        </p:spPr>
      </p:pic>
    </p:spTree>
    <p:extLst>
      <p:ext uri="{BB962C8B-B14F-4D97-AF65-F5344CB8AC3E}">
        <p14:creationId xmlns:p14="http://schemas.microsoft.com/office/powerpoint/2010/main" val="1336372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BBDBC-F5E7-C458-7AC5-36576E19D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BC8189-2ABE-E437-C7DA-DD1E72B7C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6" y="365126"/>
            <a:ext cx="11430000" cy="6127749"/>
          </a:xfrm>
        </p:spPr>
      </p:pic>
    </p:spTree>
    <p:extLst>
      <p:ext uri="{BB962C8B-B14F-4D97-AF65-F5344CB8AC3E}">
        <p14:creationId xmlns:p14="http://schemas.microsoft.com/office/powerpoint/2010/main" val="1241464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87607-3878-E74B-BF3C-15EA08CD2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C79831A-4F73-A246-B502-BA29F4576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16" y="365125"/>
            <a:ext cx="10238084" cy="5811838"/>
          </a:xfrm>
        </p:spPr>
      </p:pic>
    </p:spTree>
    <p:extLst>
      <p:ext uri="{BB962C8B-B14F-4D97-AF65-F5344CB8AC3E}">
        <p14:creationId xmlns:p14="http://schemas.microsoft.com/office/powerpoint/2010/main" val="361155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Informal letter</vt:lpstr>
      <vt:lpstr>PowerPoint Presentation</vt:lpstr>
      <vt:lpstr>Format of informal letter as per  CBSE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Informal letter</dc:title>
  <dc:creator>anuppal79@gmail.com</dc:creator>
  <cp:lastModifiedBy>anuppal79@gmail.com</cp:lastModifiedBy>
  <cp:revision>12</cp:revision>
  <dcterms:created xsi:type="dcterms:W3CDTF">2020-09-20T15:23:40Z</dcterms:created>
  <dcterms:modified xsi:type="dcterms:W3CDTF">2025-05-01T17:13:30Z</dcterms:modified>
</cp:coreProperties>
</file>